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6" r:id="rId11"/>
    <p:sldId id="263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1C2BF1-5716-419B-9293-0A1B9B6E601A}" v="2" dt="2023-11-13T10:09:32.1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F01C2BF1-5716-419B-9293-0A1B9B6E601A}"/>
    <pc:docChg chg="undo custSel addSld modSld sldOrd">
      <pc:chgData name="Fluitsma, D.W.P.M. (Daniel)" userId="aab17d33-b89b-4526-b7c1-165dab8f619f" providerId="ADAL" clId="{F01C2BF1-5716-419B-9293-0A1B9B6E601A}" dt="2023-11-13T10:20:09.306" v="5276" actId="20577"/>
      <pc:docMkLst>
        <pc:docMk/>
      </pc:docMkLst>
      <pc:sldChg chg="modSp mod">
        <pc:chgData name="Fluitsma, D.W.P.M. (Daniel)" userId="aab17d33-b89b-4526-b7c1-165dab8f619f" providerId="ADAL" clId="{F01C2BF1-5716-419B-9293-0A1B9B6E601A}" dt="2023-11-13T10:13:01.547" v="5204" actId="20577"/>
        <pc:sldMkLst>
          <pc:docMk/>
          <pc:sldMk cId="3757687567" sldId="257"/>
        </pc:sldMkLst>
        <pc:spChg chg="mod">
          <ac:chgData name="Fluitsma, D.W.P.M. (Daniel)" userId="aab17d33-b89b-4526-b7c1-165dab8f619f" providerId="ADAL" clId="{F01C2BF1-5716-419B-9293-0A1B9B6E601A}" dt="2023-11-13T09:17:58.001" v="25" actId="20577"/>
          <ac:spMkLst>
            <pc:docMk/>
            <pc:sldMk cId="3757687567" sldId="257"/>
            <ac:spMk id="2" creationId="{9B08E7C9-AE5B-C953-2301-FEA40A6D8CAF}"/>
          </ac:spMkLst>
        </pc:spChg>
        <pc:spChg chg="mod">
          <ac:chgData name="Fluitsma, D.W.P.M. (Daniel)" userId="aab17d33-b89b-4526-b7c1-165dab8f619f" providerId="ADAL" clId="{F01C2BF1-5716-419B-9293-0A1B9B6E601A}" dt="2023-11-13T10:13:01.547" v="5204" actId="20577"/>
          <ac:spMkLst>
            <pc:docMk/>
            <pc:sldMk cId="3757687567" sldId="257"/>
            <ac:spMk id="3" creationId="{9CA724FA-18AA-05C0-2708-F4477A16D063}"/>
          </ac:spMkLst>
        </pc:spChg>
      </pc:sldChg>
      <pc:sldChg chg="modSp mod">
        <pc:chgData name="Fluitsma, D.W.P.M. (Daniel)" userId="aab17d33-b89b-4526-b7c1-165dab8f619f" providerId="ADAL" clId="{F01C2BF1-5716-419B-9293-0A1B9B6E601A}" dt="2023-11-13T10:13:20.557" v="5206" actId="20577"/>
        <pc:sldMkLst>
          <pc:docMk/>
          <pc:sldMk cId="81047115" sldId="258"/>
        </pc:sldMkLst>
        <pc:spChg chg="mod">
          <ac:chgData name="Fluitsma, D.W.P.M. (Daniel)" userId="aab17d33-b89b-4526-b7c1-165dab8f619f" providerId="ADAL" clId="{F01C2BF1-5716-419B-9293-0A1B9B6E601A}" dt="2023-11-13T09:21:57.241" v="387" actId="20577"/>
          <ac:spMkLst>
            <pc:docMk/>
            <pc:sldMk cId="81047115" sldId="258"/>
            <ac:spMk id="2" creationId="{795FA0B1-A7F7-0477-BA9F-D657401A0483}"/>
          </ac:spMkLst>
        </pc:spChg>
        <pc:spChg chg="mod">
          <ac:chgData name="Fluitsma, D.W.P.M. (Daniel)" userId="aab17d33-b89b-4526-b7c1-165dab8f619f" providerId="ADAL" clId="{F01C2BF1-5716-419B-9293-0A1B9B6E601A}" dt="2023-11-13T10:13:20.557" v="5206" actId="20577"/>
          <ac:spMkLst>
            <pc:docMk/>
            <pc:sldMk cId="81047115" sldId="258"/>
            <ac:spMk id="3" creationId="{1190DB62-D1FB-01E9-F24F-BC6AFE40E70C}"/>
          </ac:spMkLst>
        </pc:spChg>
      </pc:sldChg>
      <pc:sldChg chg="modSp mod">
        <pc:chgData name="Fluitsma, D.W.P.M. (Daniel)" userId="aab17d33-b89b-4526-b7c1-165dab8f619f" providerId="ADAL" clId="{F01C2BF1-5716-419B-9293-0A1B9B6E601A}" dt="2023-11-13T10:18:12.386" v="5271" actId="20577"/>
        <pc:sldMkLst>
          <pc:docMk/>
          <pc:sldMk cId="2482126695" sldId="259"/>
        </pc:sldMkLst>
        <pc:spChg chg="mod">
          <ac:chgData name="Fluitsma, D.W.P.M. (Daniel)" userId="aab17d33-b89b-4526-b7c1-165dab8f619f" providerId="ADAL" clId="{F01C2BF1-5716-419B-9293-0A1B9B6E601A}" dt="2023-11-13T09:24:50.526" v="942" actId="20577"/>
          <ac:spMkLst>
            <pc:docMk/>
            <pc:sldMk cId="2482126695" sldId="259"/>
            <ac:spMk id="2" creationId="{567CEC7E-6A15-F286-A41D-D42CF497C510}"/>
          </ac:spMkLst>
        </pc:spChg>
        <pc:spChg chg="mod">
          <ac:chgData name="Fluitsma, D.W.P.M. (Daniel)" userId="aab17d33-b89b-4526-b7c1-165dab8f619f" providerId="ADAL" clId="{F01C2BF1-5716-419B-9293-0A1B9B6E601A}" dt="2023-11-13T10:18:12.386" v="5271" actId="20577"/>
          <ac:spMkLst>
            <pc:docMk/>
            <pc:sldMk cId="2482126695" sldId="259"/>
            <ac:spMk id="3" creationId="{CB79D420-716E-2BF3-47AA-2E186CF7AE8F}"/>
          </ac:spMkLst>
        </pc:spChg>
      </pc:sldChg>
      <pc:sldChg chg="modSp mod">
        <pc:chgData name="Fluitsma, D.W.P.M. (Daniel)" userId="aab17d33-b89b-4526-b7c1-165dab8f619f" providerId="ADAL" clId="{F01C2BF1-5716-419B-9293-0A1B9B6E601A}" dt="2023-11-13T09:32:17.290" v="2142" actId="20577"/>
        <pc:sldMkLst>
          <pc:docMk/>
          <pc:sldMk cId="2081725677" sldId="260"/>
        </pc:sldMkLst>
        <pc:spChg chg="mod">
          <ac:chgData name="Fluitsma, D.W.P.M. (Daniel)" userId="aab17d33-b89b-4526-b7c1-165dab8f619f" providerId="ADAL" clId="{F01C2BF1-5716-419B-9293-0A1B9B6E601A}" dt="2023-11-13T09:26:55.750" v="1283" actId="790"/>
          <ac:spMkLst>
            <pc:docMk/>
            <pc:sldMk cId="2081725677" sldId="260"/>
            <ac:spMk id="2" creationId="{263263CF-BDB5-82E2-2429-B097F3BFBF5D}"/>
          </ac:spMkLst>
        </pc:spChg>
        <pc:spChg chg="mod">
          <ac:chgData name="Fluitsma, D.W.P.M. (Daniel)" userId="aab17d33-b89b-4526-b7c1-165dab8f619f" providerId="ADAL" clId="{F01C2BF1-5716-419B-9293-0A1B9B6E601A}" dt="2023-11-13T09:32:17.290" v="2142" actId="20577"/>
          <ac:spMkLst>
            <pc:docMk/>
            <pc:sldMk cId="2081725677" sldId="260"/>
            <ac:spMk id="3" creationId="{6742309A-838E-5B98-B1E1-1D9FE460711E}"/>
          </ac:spMkLst>
        </pc:spChg>
      </pc:sldChg>
      <pc:sldChg chg="modSp new mod">
        <pc:chgData name="Fluitsma, D.W.P.M. (Daniel)" userId="aab17d33-b89b-4526-b7c1-165dab8f619f" providerId="ADAL" clId="{F01C2BF1-5716-419B-9293-0A1B9B6E601A}" dt="2023-11-13T10:19:35.707" v="5272" actId="20577"/>
        <pc:sldMkLst>
          <pc:docMk/>
          <pc:sldMk cId="4005195669" sldId="261"/>
        </pc:sldMkLst>
        <pc:spChg chg="mod">
          <ac:chgData name="Fluitsma, D.W.P.M. (Daniel)" userId="aab17d33-b89b-4526-b7c1-165dab8f619f" providerId="ADAL" clId="{F01C2BF1-5716-419B-9293-0A1B9B6E601A}" dt="2023-11-13T09:25:07.351" v="992" actId="20577"/>
          <ac:spMkLst>
            <pc:docMk/>
            <pc:sldMk cId="4005195669" sldId="261"/>
            <ac:spMk id="2" creationId="{56736204-0514-D4FB-95D0-D297940C6954}"/>
          </ac:spMkLst>
        </pc:spChg>
        <pc:spChg chg="mod">
          <ac:chgData name="Fluitsma, D.W.P.M. (Daniel)" userId="aab17d33-b89b-4526-b7c1-165dab8f619f" providerId="ADAL" clId="{F01C2BF1-5716-419B-9293-0A1B9B6E601A}" dt="2023-11-13T10:19:35.707" v="5272" actId="20577"/>
          <ac:spMkLst>
            <pc:docMk/>
            <pc:sldMk cId="4005195669" sldId="261"/>
            <ac:spMk id="3" creationId="{375122B4-610C-56F9-25FE-6FFB197E67C9}"/>
          </ac:spMkLst>
        </pc:spChg>
      </pc:sldChg>
      <pc:sldChg chg="modSp new mod">
        <pc:chgData name="Fluitsma, D.W.P.M. (Daniel)" userId="aab17d33-b89b-4526-b7c1-165dab8f619f" providerId="ADAL" clId="{F01C2BF1-5716-419B-9293-0A1B9B6E601A}" dt="2023-11-13T10:20:09.306" v="5276" actId="20577"/>
        <pc:sldMkLst>
          <pc:docMk/>
          <pc:sldMk cId="3430075766" sldId="262"/>
        </pc:sldMkLst>
        <pc:spChg chg="mod">
          <ac:chgData name="Fluitsma, D.W.P.M. (Daniel)" userId="aab17d33-b89b-4526-b7c1-165dab8f619f" providerId="ADAL" clId="{F01C2BF1-5716-419B-9293-0A1B9B6E601A}" dt="2023-11-13T09:25:18.341" v="1020" actId="20577"/>
          <ac:spMkLst>
            <pc:docMk/>
            <pc:sldMk cId="3430075766" sldId="262"/>
            <ac:spMk id="2" creationId="{9B9DFA28-2615-8B2D-D589-8B3E84DFA6B6}"/>
          </ac:spMkLst>
        </pc:spChg>
        <pc:spChg chg="mod">
          <ac:chgData name="Fluitsma, D.W.P.M. (Daniel)" userId="aab17d33-b89b-4526-b7c1-165dab8f619f" providerId="ADAL" clId="{F01C2BF1-5716-419B-9293-0A1B9B6E601A}" dt="2023-11-13T10:20:09.306" v="5276" actId="20577"/>
          <ac:spMkLst>
            <pc:docMk/>
            <pc:sldMk cId="3430075766" sldId="262"/>
            <ac:spMk id="3" creationId="{745D5725-6235-E36A-3358-C49F984A67B7}"/>
          </ac:spMkLst>
        </pc:spChg>
      </pc:sldChg>
      <pc:sldChg chg="modSp new mod">
        <pc:chgData name="Fluitsma, D.W.P.M. (Daniel)" userId="aab17d33-b89b-4526-b7c1-165dab8f619f" providerId="ADAL" clId="{F01C2BF1-5716-419B-9293-0A1B9B6E601A}" dt="2023-11-13T10:12:04.347" v="5185" actId="20577"/>
        <pc:sldMkLst>
          <pc:docMk/>
          <pc:sldMk cId="2145013482" sldId="263"/>
        </pc:sldMkLst>
        <pc:spChg chg="mod">
          <ac:chgData name="Fluitsma, D.W.P.M. (Daniel)" userId="aab17d33-b89b-4526-b7c1-165dab8f619f" providerId="ADAL" clId="{F01C2BF1-5716-419B-9293-0A1B9B6E601A}" dt="2023-11-13T10:12:04.347" v="5185" actId="20577"/>
          <ac:spMkLst>
            <pc:docMk/>
            <pc:sldMk cId="2145013482" sldId="263"/>
            <ac:spMk id="2" creationId="{E6B24800-5A9E-87E1-0DA9-7CD296ED49E9}"/>
          </ac:spMkLst>
        </pc:spChg>
        <pc:spChg chg="mod">
          <ac:chgData name="Fluitsma, D.W.P.M. (Daniel)" userId="aab17d33-b89b-4526-b7c1-165dab8f619f" providerId="ADAL" clId="{F01C2BF1-5716-419B-9293-0A1B9B6E601A}" dt="2023-11-13T10:11:31.337" v="5146" actId="20577"/>
          <ac:spMkLst>
            <pc:docMk/>
            <pc:sldMk cId="2145013482" sldId="263"/>
            <ac:spMk id="3" creationId="{95D02BB4-7503-57BB-49E9-467881B7DB71}"/>
          </ac:spMkLst>
        </pc:spChg>
      </pc:sldChg>
      <pc:sldChg chg="modSp new mod ord">
        <pc:chgData name="Fluitsma, D.W.P.M. (Daniel)" userId="aab17d33-b89b-4526-b7c1-165dab8f619f" providerId="ADAL" clId="{F01C2BF1-5716-419B-9293-0A1B9B6E601A}" dt="2023-11-13T10:12:21.107" v="5189" actId="14100"/>
        <pc:sldMkLst>
          <pc:docMk/>
          <pc:sldMk cId="3204656082" sldId="264"/>
        </pc:sldMkLst>
        <pc:spChg chg="mod">
          <ac:chgData name="Fluitsma, D.W.P.M. (Daniel)" userId="aab17d33-b89b-4526-b7c1-165dab8f619f" providerId="ADAL" clId="{F01C2BF1-5716-419B-9293-0A1B9B6E601A}" dt="2023-11-13T09:37:36.020" v="2493" actId="20577"/>
          <ac:spMkLst>
            <pc:docMk/>
            <pc:sldMk cId="3204656082" sldId="264"/>
            <ac:spMk id="2" creationId="{10B5D909-8821-4B3B-F1E2-5EECA5C50466}"/>
          </ac:spMkLst>
        </pc:spChg>
        <pc:spChg chg="mod">
          <ac:chgData name="Fluitsma, D.W.P.M. (Daniel)" userId="aab17d33-b89b-4526-b7c1-165dab8f619f" providerId="ADAL" clId="{F01C2BF1-5716-419B-9293-0A1B9B6E601A}" dt="2023-11-13T10:12:21.107" v="5189" actId="14100"/>
          <ac:spMkLst>
            <pc:docMk/>
            <pc:sldMk cId="3204656082" sldId="264"/>
            <ac:spMk id="3" creationId="{43F8AE27-D78B-1C31-64DD-C5098FC7E3A9}"/>
          </ac:spMkLst>
        </pc:spChg>
      </pc:sldChg>
      <pc:sldChg chg="modSp new mod ord">
        <pc:chgData name="Fluitsma, D.W.P.M. (Daniel)" userId="aab17d33-b89b-4526-b7c1-165dab8f619f" providerId="ADAL" clId="{F01C2BF1-5716-419B-9293-0A1B9B6E601A}" dt="2023-11-13T10:00:26.058" v="3542" actId="20577"/>
        <pc:sldMkLst>
          <pc:docMk/>
          <pc:sldMk cId="377649419" sldId="265"/>
        </pc:sldMkLst>
        <pc:spChg chg="mod">
          <ac:chgData name="Fluitsma, D.W.P.M. (Daniel)" userId="aab17d33-b89b-4526-b7c1-165dab8f619f" providerId="ADAL" clId="{F01C2BF1-5716-419B-9293-0A1B9B6E601A}" dt="2023-11-13T09:58:10.308" v="3166" actId="20577"/>
          <ac:spMkLst>
            <pc:docMk/>
            <pc:sldMk cId="377649419" sldId="265"/>
            <ac:spMk id="2" creationId="{2565F0ED-7CE5-755D-DD43-1CEF10E8AD89}"/>
          </ac:spMkLst>
        </pc:spChg>
        <pc:spChg chg="mod">
          <ac:chgData name="Fluitsma, D.W.P.M. (Daniel)" userId="aab17d33-b89b-4526-b7c1-165dab8f619f" providerId="ADAL" clId="{F01C2BF1-5716-419B-9293-0A1B9B6E601A}" dt="2023-11-13T10:00:26.058" v="3542" actId="20577"/>
          <ac:spMkLst>
            <pc:docMk/>
            <pc:sldMk cId="377649419" sldId="265"/>
            <ac:spMk id="3" creationId="{69EDDFD5-E844-162B-D4D5-C7BB020F87AA}"/>
          </ac:spMkLst>
        </pc:spChg>
      </pc:sldChg>
      <pc:sldChg chg="modSp new mod">
        <pc:chgData name="Fluitsma, D.W.P.M. (Daniel)" userId="aab17d33-b89b-4526-b7c1-165dab8f619f" providerId="ADAL" clId="{F01C2BF1-5716-419B-9293-0A1B9B6E601A}" dt="2023-11-13T10:08:18.527" v="4680" actId="20577"/>
        <pc:sldMkLst>
          <pc:docMk/>
          <pc:sldMk cId="2651636158" sldId="266"/>
        </pc:sldMkLst>
        <pc:spChg chg="mod">
          <ac:chgData name="Fluitsma, D.W.P.M. (Daniel)" userId="aab17d33-b89b-4526-b7c1-165dab8f619f" providerId="ADAL" clId="{F01C2BF1-5716-419B-9293-0A1B9B6E601A}" dt="2023-11-13T10:07:39.577" v="4671" actId="14100"/>
          <ac:spMkLst>
            <pc:docMk/>
            <pc:sldMk cId="2651636158" sldId="266"/>
            <ac:spMk id="2" creationId="{46997E3B-6541-AF92-9BAD-E70DD4D3C94D}"/>
          </ac:spMkLst>
        </pc:spChg>
        <pc:spChg chg="mod">
          <ac:chgData name="Fluitsma, D.W.P.M. (Daniel)" userId="aab17d33-b89b-4526-b7c1-165dab8f619f" providerId="ADAL" clId="{F01C2BF1-5716-419B-9293-0A1B9B6E601A}" dt="2023-11-13T10:08:18.527" v="4680" actId="20577"/>
          <ac:spMkLst>
            <pc:docMk/>
            <pc:sldMk cId="2651636158" sldId="266"/>
            <ac:spMk id="3" creationId="{18704D90-6AF2-24F6-67D7-3115566C6A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BCD273-C10E-1918-E10F-D171C84320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76440AC-3CFF-A6B8-8AB3-E3995FC08F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BB11A0-0A41-44C3-2665-51CB51DBC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EEA7-C10A-4DB1-8CD9-735636A701DB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E248DF-3F5D-2488-850B-AA93AF7D4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4A57AA2-8D33-57AF-9B81-DAD46507C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4A7A-C336-4547-AB32-91F4AEC552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8121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59CE53-096E-6340-AF33-0363359A1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4F6E923-BF1E-A90E-43BD-2AE776B0A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4619A3-1274-54D6-0081-FCE74E41C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EEA7-C10A-4DB1-8CD9-735636A701DB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77FF121-FA02-7822-340C-16C47B3E4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003578C-CFDE-4A6B-502D-0617C68C7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4A7A-C336-4547-AB32-91F4AEC552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94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BC0C4DF-287A-16A2-97CE-A08F706D76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C02B7C7-69FB-AE20-E096-83DA00A19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AA5CA20-23D0-CAD4-62DB-AA121B365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EEA7-C10A-4DB1-8CD9-735636A701DB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4DDE155-E144-AD15-D387-13591D82C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FB8C72F-6F59-05E2-30D2-D0F5CDB8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4A7A-C336-4547-AB32-91F4AEC552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2753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A76B39-CA7B-2486-94AF-C3F1486C1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BB3C56-BB88-BBE9-BFD5-F360DF8E8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9B52CB3-A64B-2D3F-7FD2-DB5D6ECE3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EEA7-C10A-4DB1-8CD9-735636A701DB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494BB7-0E70-A5AA-D25C-AB8487525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08123FB-7E8F-BDC9-187F-8628B41C1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4A7A-C336-4547-AB32-91F4AEC552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9604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72675B-0C73-9F3E-1248-B5B573554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B16A6D2-262F-63EA-B9DF-91E1B2402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7065DF1-E310-F6E9-DA3E-F4446E588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EEA7-C10A-4DB1-8CD9-735636A701DB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4EA458C-3CF4-1225-354A-F0347CB39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1EA4E77-14B5-2800-266B-CF3898CD8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4A7A-C336-4547-AB32-91F4AEC552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200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2FDA38-4FC0-4BFF-DEBD-D0C659CB1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6CCCCAA-B6A5-252B-1BD4-8480BE64B4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5BFEF36-4E56-916E-66C1-191A59FAA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E04B206-7F28-9A76-16B5-CC53CC5BA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EEA7-C10A-4DB1-8CD9-735636A701DB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E42D748-334B-04D4-7FBA-7FE07BA0F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E8D9796-8247-5206-2497-26F735BFF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4A7A-C336-4547-AB32-91F4AEC552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960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95A2C0-DE0F-4B7B-E7C1-0BC8D014B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E549344-B6E8-569D-D21B-6462AC80A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AC32348-4503-6204-FEF9-90A76ED35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A3119B0-CB4C-8C98-E35A-74C6CD2045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20F6486-A0DA-C68F-622A-E81ED594AB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90F3281-704C-0DDF-4BF3-968B27B66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EEA7-C10A-4DB1-8CD9-735636A701DB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CB08397-DA1A-5E1B-02A9-59B35FD2A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6B40C10-1F94-BC6C-D06E-8AD6882C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4A7A-C336-4547-AB32-91F4AEC552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567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5D142D-BC02-1E01-3A80-280A14A53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8EE7BCB-5A15-68DB-271D-CE5A1F6D2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EEA7-C10A-4DB1-8CD9-735636A701DB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11BC113-4137-BFD8-56ED-D07823E7E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FCB1416-F534-68B3-E23F-E392F49FA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4A7A-C336-4547-AB32-91F4AEC552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565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C2C4DF8-9208-1D45-77B8-932EEC200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EEA7-C10A-4DB1-8CD9-735636A701DB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96C0988-AF2F-6ABD-1AC8-016FE74CD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55AD97A-CAAA-41A0-BF17-E0C8466B4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4A7A-C336-4547-AB32-91F4AEC552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4472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8EECC1-0A3F-7907-45E5-736E94E27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CC0B1D-6BB3-76E7-4B08-527EB0C45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27F3583-81DF-2CBD-5E70-3A6C1C712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3717A6C-688F-CDB2-E90B-5A2F7F326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EEA7-C10A-4DB1-8CD9-735636A701DB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CDF3408-4B97-ECA7-3260-D6C6CA15D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8B4FD92-0142-E06F-2F0F-3F88640CD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4A7A-C336-4547-AB32-91F4AEC552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6315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612946-B6E0-AAD1-7417-B1D252BED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E6F5790-B90E-7622-5213-E7CFBF47E5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BDE3662-5554-770D-3910-7677DE760F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C8A72C6-1A89-A032-99D4-C3DBF3BD3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EEA7-C10A-4DB1-8CD9-735636A701DB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0830754-A290-3C31-E067-E2EBDB797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72AD8FF-C2C8-77DE-2344-D76C6A818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4A7A-C336-4547-AB32-91F4AEC552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260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7054CE5-0932-B188-7EEA-BB38F34E0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4AC429F-FB7E-B184-BD10-22B9A0100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A5C44EE-EFC1-A9E3-674E-800AF780C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DEEA7-C10A-4DB1-8CD9-735636A701DB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3A67D81-A744-9F29-A73C-2FB3231567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2F26FEE-D7F1-21B7-06AB-5D180E78D9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14A7A-C336-4547-AB32-91F4AEC552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8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76235246-82ED-6E8C-D7B2-36675B26E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H5.5: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zekerheid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8F77AA3F-7BDC-00CB-95F6-DC7A85258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Deelvraag</a:t>
            </a:r>
            <a:r>
              <a:rPr lang="en-US" dirty="0"/>
              <a:t> van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paragraaf</a:t>
            </a:r>
            <a:r>
              <a:rPr lang="en-US" dirty="0"/>
              <a:t> is: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 Hoe </a:t>
            </a:r>
            <a:r>
              <a:rPr lang="en-US" dirty="0" err="1"/>
              <a:t>ziet</a:t>
            </a:r>
            <a:r>
              <a:rPr lang="en-US" dirty="0"/>
              <a:t> </a:t>
            </a:r>
            <a:r>
              <a:rPr lang="en-US" dirty="0" err="1"/>
              <a:t>onze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zekerheid</a:t>
            </a:r>
            <a:r>
              <a:rPr lang="en-US" dirty="0"/>
              <a:t> </a:t>
            </a:r>
            <a:r>
              <a:rPr lang="en-US" dirty="0" err="1"/>
              <a:t>eruit</a:t>
            </a:r>
            <a:r>
              <a:rPr lang="en-US" dirty="0"/>
              <a:t>?”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9349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997E3B-6541-AF92-9BAD-E70DD4D3C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9420"/>
          </a:xfrm>
        </p:spPr>
        <p:txBody>
          <a:bodyPr>
            <a:normAutofit/>
          </a:bodyPr>
          <a:lstStyle/>
          <a:p>
            <a:r>
              <a:rPr lang="en-US" sz="2800" dirty="0"/>
              <a:t>De </a:t>
            </a:r>
            <a:r>
              <a:rPr lang="en-US" sz="2800" dirty="0" err="1"/>
              <a:t>verzorgingsstaat</a:t>
            </a:r>
            <a:r>
              <a:rPr lang="en-US" sz="2800" dirty="0"/>
              <a:t> </a:t>
            </a:r>
            <a:r>
              <a:rPr lang="en-US" sz="2800" dirty="0" err="1"/>
              <a:t>betaalbaar</a:t>
            </a:r>
            <a:r>
              <a:rPr lang="en-US" sz="2800" dirty="0"/>
              <a:t> </a:t>
            </a:r>
            <a:r>
              <a:rPr lang="en-US" sz="2800" dirty="0" err="1"/>
              <a:t>houden</a:t>
            </a:r>
            <a:r>
              <a:rPr lang="en-US" sz="2800" dirty="0"/>
              <a:t>/ </a:t>
            </a:r>
            <a:r>
              <a:rPr lang="en-US" sz="2800" dirty="0" err="1"/>
              <a:t>maken</a:t>
            </a:r>
            <a:r>
              <a:rPr lang="en-US" sz="2800" dirty="0"/>
              <a:t> door…</a:t>
            </a:r>
            <a:endParaRPr lang="nl-NL" sz="28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704D90-6AF2-24F6-67D7-3115566C6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4546"/>
            <a:ext cx="10515600" cy="549563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400" dirty="0"/>
              <a:t>De </a:t>
            </a:r>
            <a:r>
              <a:rPr lang="en-US" sz="3400" dirty="0" err="1"/>
              <a:t>overheid</a:t>
            </a:r>
            <a:r>
              <a:rPr lang="en-US" sz="3400" dirty="0"/>
              <a:t> </a:t>
            </a:r>
            <a:r>
              <a:rPr lang="en-US" sz="3400" dirty="0" err="1"/>
              <a:t>probeert</a:t>
            </a:r>
            <a:r>
              <a:rPr lang="en-US" sz="3400" dirty="0"/>
              <a:t> op </a:t>
            </a:r>
            <a:r>
              <a:rPr lang="en-US" sz="3400" dirty="0" err="1"/>
              <a:t>verschillende</a:t>
            </a:r>
            <a:r>
              <a:rPr lang="en-US" sz="3400" dirty="0"/>
              <a:t> </a:t>
            </a:r>
            <a:r>
              <a:rPr lang="en-US" sz="3400" dirty="0" err="1"/>
              <a:t>manieren</a:t>
            </a:r>
            <a:r>
              <a:rPr lang="en-US" sz="3400" dirty="0"/>
              <a:t> de </a:t>
            </a:r>
            <a:r>
              <a:rPr lang="en-US" sz="3400" dirty="0" err="1"/>
              <a:t>verzorgingsstaat</a:t>
            </a:r>
            <a:r>
              <a:rPr lang="en-US" sz="3400" dirty="0"/>
              <a:t> </a:t>
            </a:r>
            <a:r>
              <a:rPr lang="en-US" sz="3400" dirty="0" err="1"/>
              <a:t>betaalbaar</a:t>
            </a:r>
            <a:r>
              <a:rPr lang="en-US" sz="3400" dirty="0"/>
              <a:t> </a:t>
            </a:r>
            <a:r>
              <a:rPr lang="en-US" sz="3400" dirty="0" err="1"/>
              <a:t>te</a:t>
            </a:r>
            <a:r>
              <a:rPr lang="en-US" sz="3400" dirty="0"/>
              <a:t> </a:t>
            </a:r>
            <a:r>
              <a:rPr lang="en-US" sz="3400" dirty="0" err="1"/>
              <a:t>maken</a:t>
            </a:r>
            <a:r>
              <a:rPr lang="en-US" sz="3400" dirty="0"/>
              <a:t>/ </a:t>
            </a:r>
            <a:r>
              <a:rPr lang="en-US" sz="3400" dirty="0" err="1"/>
              <a:t>houden</a:t>
            </a:r>
            <a:r>
              <a:rPr lang="en-US" sz="3400" dirty="0"/>
              <a:t> door:</a:t>
            </a:r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r>
              <a:rPr lang="en-US" sz="3400" dirty="0"/>
              <a:t>- </a:t>
            </a:r>
            <a:r>
              <a:rPr lang="en-US" sz="3400" dirty="0" err="1"/>
              <a:t>Korter</a:t>
            </a:r>
            <a:r>
              <a:rPr lang="en-US" sz="3400" dirty="0"/>
              <a:t> </a:t>
            </a:r>
            <a:r>
              <a:rPr lang="en-US" sz="3400" dirty="0" err="1"/>
              <a:t>durende</a:t>
            </a:r>
            <a:r>
              <a:rPr lang="en-US" sz="3400" dirty="0"/>
              <a:t> </a:t>
            </a:r>
            <a:r>
              <a:rPr lang="en-US" sz="3400" dirty="0" err="1"/>
              <a:t>uitkeringen</a:t>
            </a:r>
            <a:r>
              <a:rPr lang="en-US" sz="3400" dirty="0"/>
              <a:t>:</a:t>
            </a:r>
            <a:br>
              <a:rPr lang="en-US" sz="3400" dirty="0"/>
            </a:br>
            <a:r>
              <a:rPr lang="en-US" sz="3400" dirty="0"/>
              <a:t>   De WW is </a:t>
            </a:r>
            <a:r>
              <a:rPr lang="en-US" sz="3400" dirty="0" err="1"/>
              <a:t>verkort</a:t>
            </a:r>
            <a:r>
              <a:rPr lang="en-US" sz="3400" dirty="0"/>
              <a:t> van 38 </a:t>
            </a:r>
            <a:r>
              <a:rPr lang="en-US" sz="3400" dirty="0" err="1"/>
              <a:t>naar</a:t>
            </a:r>
            <a:r>
              <a:rPr lang="en-US" sz="3400" dirty="0"/>
              <a:t> 24 </a:t>
            </a:r>
            <a:r>
              <a:rPr lang="en-US" sz="3400" dirty="0" err="1"/>
              <a:t>maanden</a:t>
            </a:r>
            <a:r>
              <a:rPr lang="en-US" sz="3400" dirty="0"/>
              <a:t>.</a:t>
            </a:r>
          </a:p>
          <a:p>
            <a:pPr marL="0" indent="0">
              <a:buNone/>
            </a:pPr>
            <a:br>
              <a:rPr lang="en-US" sz="3400" dirty="0"/>
            </a:br>
            <a:r>
              <a:rPr lang="en-US" sz="3400" dirty="0"/>
              <a:t>- Het </a:t>
            </a:r>
            <a:r>
              <a:rPr lang="en-US" sz="3400" dirty="0" err="1"/>
              <a:t>verlagen</a:t>
            </a:r>
            <a:r>
              <a:rPr lang="en-US" sz="3400" dirty="0"/>
              <a:t> van </a:t>
            </a:r>
            <a:r>
              <a:rPr lang="en-US" sz="3400" dirty="0" err="1"/>
              <a:t>uitkeringen</a:t>
            </a:r>
            <a:r>
              <a:rPr lang="en-US" sz="3400" dirty="0"/>
              <a:t>:</a:t>
            </a:r>
            <a:br>
              <a:rPr lang="en-US" sz="3400" dirty="0"/>
            </a:br>
            <a:r>
              <a:rPr lang="en-US" sz="3400" dirty="0"/>
              <a:t>   De </a:t>
            </a:r>
            <a:r>
              <a:rPr lang="en-US" sz="3400" dirty="0" err="1"/>
              <a:t>bedragen</a:t>
            </a:r>
            <a:r>
              <a:rPr lang="en-US" sz="3400" dirty="0"/>
              <a:t> van de </a:t>
            </a:r>
            <a:r>
              <a:rPr lang="en-US" sz="3400" dirty="0" err="1"/>
              <a:t>Bijstandsuitkering</a:t>
            </a:r>
            <a:r>
              <a:rPr lang="en-US" sz="3400" dirty="0"/>
              <a:t> </a:t>
            </a:r>
            <a:r>
              <a:rPr lang="en-US" sz="3400" dirty="0" err="1"/>
              <a:t>zijn</a:t>
            </a:r>
            <a:r>
              <a:rPr lang="en-US" sz="3400" dirty="0"/>
              <a:t> </a:t>
            </a:r>
            <a:r>
              <a:rPr lang="en-US" sz="3400" dirty="0" err="1"/>
              <a:t>verlaagd</a:t>
            </a:r>
            <a:r>
              <a:rPr lang="en-US" sz="3400" dirty="0"/>
              <a:t> met de </a:t>
            </a:r>
            <a:r>
              <a:rPr lang="en-US" sz="3400" dirty="0" err="1"/>
              <a:t>gedachte</a:t>
            </a:r>
            <a:r>
              <a:rPr lang="en-US" sz="3400" dirty="0"/>
              <a:t> </a:t>
            </a:r>
            <a:r>
              <a:rPr lang="en-US" sz="3400" dirty="0" err="1"/>
              <a:t>dat</a:t>
            </a:r>
            <a:r>
              <a:rPr lang="en-US" sz="3400" dirty="0"/>
              <a:t> ‘ </a:t>
            </a:r>
            <a:r>
              <a:rPr lang="en-US" sz="3400" dirty="0" err="1"/>
              <a:t>werken</a:t>
            </a:r>
            <a:r>
              <a:rPr lang="en-US" sz="3400" dirty="0"/>
              <a:t> </a:t>
            </a:r>
            <a:r>
              <a:rPr lang="en-US" sz="3400" dirty="0" err="1"/>
              <a:t>moet</a:t>
            </a:r>
            <a:r>
              <a:rPr lang="en-US" sz="3400" dirty="0"/>
              <a:t> </a:t>
            </a:r>
            <a:r>
              <a:rPr lang="en-US" sz="3400" dirty="0" err="1"/>
              <a:t>lonen</a:t>
            </a:r>
            <a:r>
              <a:rPr lang="en-US" sz="3400" dirty="0"/>
              <a:t>’. </a:t>
            </a:r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r>
              <a:rPr lang="en-US" sz="3400" dirty="0"/>
              <a:t>- De ‘ </a:t>
            </a:r>
            <a:r>
              <a:rPr lang="en-US" sz="3400" dirty="0" err="1"/>
              <a:t>Partcipatiewet</a:t>
            </a:r>
            <a:r>
              <a:rPr lang="en-US" sz="3400" dirty="0"/>
              <a:t>’ </a:t>
            </a:r>
            <a:r>
              <a:rPr lang="en-US" sz="3400" dirty="0" err="1"/>
              <a:t>moet</a:t>
            </a:r>
            <a:r>
              <a:rPr lang="en-US" sz="3400" dirty="0"/>
              <a:t> </a:t>
            </a:r>
            <a:r>
              <a:rPr lang="en-US" sz="3400" dirty="0" err="1"/>
              <a:t>mensen</a:t>
            </a:r>
            <a:r>
              <a:rPr lang="en-US" sz="3400" dirty="0"/>
              <a:t> in de </a:t>
            </a:r>
            <a:r>
              <a:rPr lang="en-US" sz="3400" dirty="0" err="1"/>
              <a:t>bijstand</a:t>
            </a:r>
            <a:r>
              <a:rPr lang="en-US" sz="3400" dirty="0"/>
              <a:t> zo </a:t>
            </a:r>
            <a:r>
              <a:rPr lang="en-US" sz="3400" dirty="0" err="1"/>
              <a:t>snel</a:t>
            </a:r>
            <a:r>
              <a:rPr lang="en-US" sz="3400" dirty="0"/>
              <a:t> </a:t>
            </a:r>
            <a:r>
              <a:rPr lang="en-US" sz="3400" dirty="0" err="1"/>
              <a:t>mogelijk</a:t>
            </a:r>
            <a:r>
              <a:rPr lang="en-US" sz="3400" dirty="0"/>
              <a:t> </a:t>
            </a:r>
            <a:br>
              <a:rPr lang="en-US" sz="3400" dirty="0"/>
            </a:br>
            <a:r>
              <a:rPr lang="en-US" sz="3400" dirty="0"/>
              <a:t>   </a:t>
            </a:r>
            <a:r>
              <a:rPr lang="en-US" sz="3400" dirty="0" err="1"/>
              <a:t>aan</a:t>
            </a:r>
            <a:r>
              <a:rPr lang="en-US" sz="3400" dirty="0"/>
              <a:t> </a:t>
            </a:r>
            <a:r>
              <a:rPr lang="en-US" sz="3400" dirty="0" err="1"/>
              <a:t>betaald</a:t>
            </a:r>
            <a:r>
              <a:rPr lang="en-US" sz="3400" dirty="0"/>
              <a:t> </a:t>
            </a:r>
            <a:r>
              <a:rPr lang="en-US" sz="3400" dirty="0" err="1"/>
              <a:t>werk</a:t>
            </a:r>
            <a:r>
              <a:rPr lang="en-US" sz="3400" dirty="0"/>
              <a:t> </a:t>
            </a:r>
            <a:r>
              <a:rPr lang="en-US" sz="3400" dirty="0" err="1"/>
              <a:t>helpen</a:t>
            </a:r>
            <a:r>
              <a:rPr lang="en-US" sz="3400" dirty="0"/>
              <a:t> (met </a:t>
            </a:r>
            <a:r>
              <a:rPr lang="en-US" sz="3400" dirty="0" err="1"/>
              <a:t>verplicht</a:t>
            </a:r>
            <a:r>
              <a:rPr lang="en-US" sz="3400" dirty="0"/>
              <a:t> </a:t>
            </a:r>
            <a:r>
              <a:rPr lang="en-US" sz="3400" dirty="0" err="1"/>
              <a:t>solliciteren</a:t>
            </a:r>
            <a:r>
              <a:rPr lang="en-US" sz="3400" dirty="0"/>
              <a:t>);</a:t>
            </a:r>
          </a:p>
          <a:p>
            <a:pPr marL="0" indent="0">
              <a:buNone/>
            </a:pPr>
            <a:br>
              <a:rPr lang="en-US" sz="3400" dirty="0"/>
            </a:br>
            <a:r>
              <a:rPr lang="en-US" sz="3400" dirty="0"/>
              <a:t>- </a:t>
            </a:r>
            <a:r>
              <a:rPr lang="en-US" sz="3400" dirty="0" err="1"/>
              <a:t>Verhogen</a:t>
            </a:r>
            <a:r>
              <a:rPr lang="en-US" sz="3400" dirty="0"/>
              <a:t> van de AOW- </a:t>
            </a:r>
            <a:r>
              <a:rPr lang="en-US" sz="3400" dirty="0" err="1"/>
              <a:t>leeftijd</a:t>
            </a:r>
            <a:r>
              <a:rPr lang="en-US" sz="3400" dirty="0"/>
              <a:t>.</a:t>
            </a:r>
            <a:br>
              <a:rPr lang="en-US" sz="3400" dirty="0"/>
            </a:br>
            <a:r>
              <a:rPr lang="en-US" sz="3400" dirty="0"/>
              <a:t>   Van 65 </a:t>
            </a:r>
            <a:r>
              <a:rPr lang="en-US" sz="3400" dirty="0" err="1"/>
              <a:t>naar</a:t>
            </a:r>
            <a:r>
              <a:rPr lang="en-US" sz="3400" dirty="0"/>
              <a:t> 67 </a:t>
            </a:r>
            <a:r>
              <a:rPr lang="en-US" sz="3400" dirty="0" err="1"/>
              <a:t>jaar</a:t>
            </a:r>
            <a:r>
              <a:rPr lang="en-US" sz="3400" dirty="0"/>
              <a:t>.</a:t>
            </a:r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r>
              <a:rPr lang="en-US" sz="3400" dirty="0"/>
              <a:t>- Meer </a:t>
            </a:r>
            <a:r>
              <a:rPr lang="en-US" sz="3400" dirty="0" err="1"/>
              <a:t>controle</a:t>
            </a:r>
            <a:r>
              <a:rPr lang="en-US" sz="3400" dirty="0"/>
              <a:t> op </a:t>
            </a:r>
            <a:r>
              <a:rPr lang="en-US" sz="3400" dirty="0" err="1"/>
              <a:t>fraude</a:t>
            </a:r>
            <a:r>
              <a:rPr lang="en-US" sz="3400" dirty="0"/>
              <a:t>/ </a:t>
            </a:r>
            <a:r>
              <a:rPr lang="en-US" sz="3400" dirty="0" err="1"/>
              <a:t>misbruik</a:t>
            </a:r>
            <a:r>
              <a:rPr lang="en-US" sz="3400" dirty="0"/>
              <a:t> van de </a:t>
            </a:r>
            <a:r>
              <a:rPr lang="en-US" sz="3400" dirty="0" err="1"/>
              <a:t>voorzieningen</a:t>
            </a:r>
            <a:r>
              <a:rPr lang="en-US" sz="3400" dirty="0"/>
              <a:t>.</a:t>
            </a:r>
            <a:br>
              <a:rPr lang="en-US" sz="3400" dirty="0"/>
            </a:br>
            <a:r>
              <a:rPr lang="en-US" sz="3400" dirty="0"/>
              <a:t>  </a:t>
            </a:r>
            <a:r>
              <a:rPr lang="en-US" sz="3400" dirty="0" err="1"/>
              <a:t>Controle</a:t>
            </a:r>
            <a:r>
              <a:rPr lang="en-US" sz="3400" dirty="0"/>
              <a:t> op </a:t>
            </a:r>
            <a:r>
              <a:rPr lang="en-US" sz="3400" dirty="0" err="1"/>
              <a:t>zwart</a:t>
            </a:r>
            <a:r>
              <a:rPr lang="en-US" sz="3400" dirty="0"/>
              <a:t> </a:t>
            </a:r>
            <a:r>
              <a:rPr lang="en-US" sz="3400" dirty="0" err="1"/>
              <a:t>werken</a:t>
            </a:r>
            <a:r>
              <a:rPr lang="en-US" sz="3400" dirty="0"/>
              <a:t> </a:t>
            </a:r>
            <a:r>
              <a:rPr lang="en-US" sz="3400" dirty="0" err="1"/>
              <a:t>naast</a:t>
            </a:r>
            <a:r>
              <a:rPr lang="en-US" sz="3400" dirty="0"/>
              <a:t> </a:t>
            </a:r>
            <a:r>
              <a:rPr lang="en-US" sz="3400" dirty="0" err="1"/>
              <a:t>een</a:t>
            </a:r>
            <a:r>
              <a:rPr lang="en-US" sz="3400" dirty="0"/>
              <a:t> </a:t>
            </a:r>
            <a:r>
              <a:rPr lang="en-US" sz="3400" dirty="0" err="1"/>
              <a:t>uitkering</a:t>
            </a:r>
            <a:r>
              <a:rPr lang="en-US" sz="3400" dirty="0"/>
              <a:t>. </a:t>
            </a:r>
            <a:br>
              <a:rPr lang="en-US" sz="3400" dirty="0"/>
            </a:br>
            <a:r>
              <a:rPr lang="en-US" sz="3400" dirty="0"/>
              <a:t>  </a:t>
            </a:r>
            <a:r>
              <a:rPr lang="en-US" sz="3400" dirty="0" err="1"/>
              <a:t>Personen</a:t>
            </a:r>
            <a:r>
              <a:rPr lang="en-US" sz="3400" dirty="0"/>
              <a:t> </a:t>
            </a:r>
            <a:r>
              <a:rPr lang="en-US" sz="3400" dirty="0" err="1"/>
              <a:t>en</a:t>
            </a:r>
            <a:r>
              <a:rPr lang="en-US" sz="3400" dirty="0"/>
              <a:t> </a:t>
            </a:r>
            <a:r>
              <a:rPr lang="en-US" sz="3400" dirty="0" err="1"/>
              <a:t>bedrijven</a:t>
            </a:r>
            <a:r>
              <a:rPr lang="en-US" sz="3400" dirty="0"/>
              <a:t> die op </a:t>
            </a:r>
            <a:r>
              <a:rPr lang="en-US" sz="3400" dirty="0" err="1"/>
              <a:t>fraude</a:t>
            </a:r>
            <a:r>
              <a:rPr lang="en-US" sz="3400" dirty="0"/>
              <a:t> </a:t>
            </a:r>
            <a:r>
              <a:rPr lang="en-US" sz="3400" dirty="0" err="1"/>
              <a:t>betrapt</a:t>
            </a:r>
            <a:r>
              <a:rPr lang="en-US" sz="3400" dirty="0"/>
              <a:t> </a:t>
            </a:r>
            <a:r>
              <a:rPr lang="en-US" sz="3400" dirty="0" err="1"/>
              <a:t>worden</a:t>
            </a:r>
            <a:r>
              <a:rPr lang="en-US" sz="3400" dirty="0"/>
              <a:t> </a:t>
            </a:r>
            <a:r>
              <a:rPr lang="en-US" sz="3400" dirty="0" err="1"/>
              <a:t>krijgen</a:t>
            </a:r>
            <a:r>
              <a:rPr lang="en-US" sz="3400" dirty="0"/>
              <a:t> </a:t>
            </a:r>
            <a:r>
              <a:rPr lang="en-US" sz="3400" dirty="0" err="1"/>
              <a:t>fikse</a:t>
            </a:r>
            <a:r>
              <a:rPr lang="en-US" sz="3400" dirty="0"/>
              <a:t> </a:t>
            </a:r>
            <a:r>
              <a:rPr lang="en-US" sz="3400" dirty="0" err="1"/>
              <a:t>boetes</a:t>
            </a:r>
            <a:r>
              <a:rPr lang="en-US" sz="3400" dirty="0"/>
              <a:t>.</a:t>
            </a:r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r>
              <a:rPr lang="en-US" sz="3400" dirty="0"/>
              <a:t>- </a:t>
            </a:r>
            <a:r>
              <a:rPr lang="en-US" sz="3400" dirty="0" err="1"/>
              <a:t>Begeleiding</a:t>
            </a:r>
            <a:r>
              <a:rPr lang="en-US" sz="3400" dirty="0"/>
              <a:t> </a:t>
            </a:r>
            <a:r>
              <a:rPr lang="en-US" sz="3400" dirty="0" err="1"/>
              <a:t>naar</a:t>
            </a:r>
            <a:r>
              <a:rPr lang="en-US" sz="3400" dirty="0"/>
              <a:t> </a:t>
            </a:r>
            <a:r>
              <a:rPr lang="en-US" sz="3400" dirty="0" err="1"/>
              <a:t>werk</a:t>
            </a:r>
            <a:r>
              <a:rPr lang="en-US" sz="3400" dirty="0"/>
              <a:t> (</a:t>
            </a:r>
            <a:r>
              <a:rPr lang="en-US" sz="3400" dirty="0" err="1"/>
              <a:t>onder</a:t>
            </a:r>
            <a:r>
              <a:rPr lang="en-US" sz="3400" dirty="0"/>
              <a:t> </a:t>
            </a:r>
            <a:r>
              <a:rPr lang="en-US" sz="3400" dirty="0" err="1"/>
              <a:t>andere</a:t>
            </a:r>
            <a:r>
              <a:rPr lang="en-US" sz="3400" dirty="0"/>
              <a:t> via het UWV)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1636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B24800-5A9E-87E1-0DA9-7CD296ED4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Emancipatiebeleid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positieve</a:t>
            </a:r>
            <a:r>
              <a:rPr lang="en-US" dirty="0"/>
              <a:t> </a:t>
            </a:r>
            <a:r>
              <a:rPr lang="en-US" dirty="0" err="1"/>
              <a:t>discriminatie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D02BB4-7503-57BB-49E9-467881B7D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1205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Om </a:t>
            </a:r>
            <a:r>
              <a:rPr lang="en-US" dirty="0" err="1"/>
              <a:t>discriminatie</a:t>
            </a:r>
            <a:r>
              <a:rPr lang="en-US" dirty="0"/>
              <a:t> op de </a:t>
            </a:r>
            <a:r>
              <a:rPr lang="en-US" dirty="0" err="1"/>
              <a:t>arbeidsmarkt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voert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zogenaamd</a:t>
            </a:r>
            <a:r>
              <a:rPr lang="en-US" dirty="0"/>
              <a:t> ‘ </a:t>
            </a:r>
            <a:r>
              <a:rPr lang="en-US" dirty="0" err="1"/>
              <a:t>emancipatiebeleid</a:t>
            </a:r>
            <a:r>
              <a:rPr lang="en-US" dirty="0"/>
              <a:t>’.</a:t>
            </a:r>
          </a:p>
          <a:p>
            <a:pPr marL="0" indent="0">
              <a:buNone/>
            </a:pPr>
            <a:r>
              <a:rPr lang="en-US" dirty="0"/>
              <a:t>↓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Werkgevers</a:t>
            </a:r>
            <a:r>
              <a:rPr lang="en-US" dirty="0"/>
              <a:t> </a:t>
            </a:r>
            <a:r>
              <a:rPr lang="en-US" dirty="0" err="1"/>
              <a:t>krijgen</a:t>
            </a:r>
            <a:r>
              <a:rPr lang="en-US" dirty="0"/>
              <a:t> </a:t>
            </a:r>
            <a:r>
              <a:rPr lang="en-US" dirty="0" err="1"/>
              <a:t>subsidie</a:t>
            </a:r>
            <a:r>
              <a:rPr lang="en-US" dirty="0"/>
              <a:t> of </a:t>
            </a:r>
            <a:r>
              <a:rPr lang="en-US" dirty="0" err="1"/>
              <a:t>ondersteuning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ze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in </a:t>
            </a:r>
            <a:r>
              <a:rPr lang="en-US" dirty="0" err="1"/>
              <a:t>dienst</a:t>
            </a:r>
            <a:r>
              <a:rPr lang="en-US" dirty="0"/>
              <a:t> </a:t>
            </a:r>
            <a:r>
              <a:rPr lang="en-US" dirty="0" err="1"/>
              <a:t>nemen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beperking</a:t>
            </a:r>
            <a:r>
              <a:rPr lang="en-US" dirty="0"/>
              <a:t>.</a:t>
            </a:r>
          </a:p>
          <a:p>
            <a:pPr marL="514350" indent="-514350">
              <a:buAutoNum type="arabicPeriod"/>
            </a:pPr>
            <a:r>
              <a:rPr lang="en-US" dirty="0" err="1"/>
              <a:t>Invoering</a:t>
            </a:r>
            <a:r>
              <a:rPr lang="en-US" dirty="0"/>
              <a:t> van het </a:t>
            </a:r>
            <a:r>
              <a:rPr lang="en-US" dirty="0" err="1"/>
              <a:t>vrouwenquotum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leidinggevende</a:t>
            </a:r>
            <a:r>
              <a:rPr lang="en-US" dirty="0"/>
              <a:t> </a:t>
            </a:r>
            <a:r>
              <a:rPr lang="en-US" dirty="0" err="1"/>
              <a:t>functies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Maatregelen</a:t>
            </a:r>
            <a:r>
              <a:rPr lang="en-US" dirty="0"/>
              <a:t> die </a:t>
            </a:r>
            <a:r>
              <a:rPr lang="en-US" dirty="0" err="1"/>
              <a:t>achterstandsgroepen</a:t>
            </a:r>
            <a:r>
              <a:rPr lang="en-US" dirty="0"/>
              <a:t> </a:t>
            </a:r>
            <a:r>
              <a:rPr lang="en-US" dirty="0" err="1"/>
              <a:t>bevoordelen</a:t>
            </a:r>
            <a:r>
              <a:rPr lang="en-US" dirty="0"/>
              <a:t> </a:t>
            </a:r>
            <a:r>
              <a:rPr lang="en-US" dirty="0" err="1"/>
              <a:t>noemen</a:t>
            </a:r>
            <a:r>
              <a:rPr lang="en-US" dirty="0"/>
              <a:t> we:</a:t>
            </a:r>
            <a:br>
              <a:rPr lang="en-US" dirty="0"/>
            </a:br>
            <a:r>
              <a:rPr lang="en-US" dirty="0"/>
              <a:t>“ </a:t>
            </a:r>
            <a:r>
              <a:rPr lang="en-US" dirty="0" err="1"/>
              <a:t>positieve</a:t>
            </a:r>
            <a:r>
              <a:rPr lang="en-US" dirty="0"/>
              <a:t> </a:t>
            </a:r>
            <a:r>
              <a:rPr lang="en-US" dirty="0" err="1"/>
              <a:t>discriminatie</a:t>
            </a:r>
            <a:r>
              <a:rPr lang="en-US" dirty="0"/>
              <a:t>”.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5013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08E7C9-AE5B-C953-2301-FEA40A6D8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Socialezekerheidsstelsel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A724FA-18AA-05C0-2708-F4477A16D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09" y="1825625"/>
            <a:ext cx="11554691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zekerheidsstelsel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nl-NL" dirty="0"/>
              <a:t>Het sociale zekerheidsstelsel van Nederland bestaat uit:</a:t>
            </a:r>
            <a:br>
              <a:rPr lang="nl-NL" dirty="0"/>
            </a:br>
            <a:r>
              <a:rPr lang="nl-NL" dirty="0"/>
              <a:t>- sociale voorzieningen (bijstand, re-integratie, zorgtoeslag, huurtoeslag) </a:t>
            </a:r>
            <a:br>
              <a:rPr lang="nl-NL" dirty="0"/>
            </a:br>
            <a:r>
              <a:rPr lang="nl-NL" dirty="0"/>
              <a:t>- sociale verzekeringen (volksverzekeringen, werknemersverzekeringen)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r>
              <a:rPr lang="nl-NL" dirty="0"/>
              <a:t>Het socialezekerheidsstelsel wordt gefinancierd vanuit:</a:t>
            </a:r>
          </a:p>
          <a:p>
            <a:pPr marL="0" indent="0">
              <a:buNone/>
            </a:pPr>
            <a:r>
              <a:rPr lang="nl-NL" dirty="0"/>
              <a:t>- belastingen over inkomen en vermogen;</a:t>
            </a:r>
          </a:p>
          <a:p>
            <a:pPr marL="0" indent="0">
              <a:buNone/>
            </a:pPr>
            <a:r>
              <a:rPr lang="nl-NL" dirty="0"/>
              <a:t>- premies voor werknemersverzekeringen.</a:t>
            </a:r>
          </a:p>
          <a:p>
            <a:pPr marL="0" indent="0">
              <a:buNone/>
            </a:pPr>
            <a:r>
              <a:rPr lang="nl-NL" dirty="0"/>
              <a:t>- belasting.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Bij de financiering van de sociale zekerheid staat de ‘ solidariteitsgedachte’ centraal.</a:t>
            </a:r>
          </a:p>
        </p:txBody>
      </p:sp>
    </p:spTree>
    <p:extLst>
      <p:ext uri="{BB962C8B-B14F-4D97-AF65-F5344CB8AC3E}">
        <p14:creationId xmlns:p14="http://schemas.microsoft.com/office/powerpoint/2010/main" val="3757687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5FA0B1-A7F7-0477-BA9F-D657401A0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verzekeringen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90DB62-D1FB-01E9-F24F-BC6AFE40E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93582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verzekeringen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verzekeringen</a:t>
            </a:r>
            <a:r>
              <a:rPr lang="en-US" dirty="0"/>
              <a:t> in de </a:t>
            </a:r>
            <a:r>
              <a:rPr lang="en-US" dirty="0" err="1"/>
              <a:t>letterlijke</a:t>
            </a:r>
            <a:r>
              <a:rPr lang="en-US" dirty="0"/>
              <a:t> zin van het </a:t>
            </a:r>
            <a:r>
              <a:rPr lang="en-US" dirty="0" err="1"/>
              <a:t>woord</a:t>
            </a:r>
            <a:r>
              <a:rPr lang="en-US" dirty="0"/>
              <a:t>: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betalen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geldbedrag</a:t>
            </a:r>
            <a:r>
              <a:rPr lang="en-US" dirty="0"/>
              <a:t>,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premie</a:t>
            </a:r>
            <a:r>
              <a:rPr lang="en-US" dirty="0"/>
              <a:t> </a:t>
            </a:r>
            <a:r>
              <a:rPr lang="en-US" dirty="0" err="1"/>
              <a:t>genoemd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om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verzekeren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bepaald</a:t>
            </a:r>
            <a:r>
              <a:rPr lang="en-US" dirty="0"/>
              <a:t> </a:t>
            </a:r>
            <a:r>
              <a:rPr lang="en-US" dirty="0" err="1"/>
              <a:t>risico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Het </a:t>
            </a:r>
            <a:r>
              <a:rPr lang="en-US" dirty="0" err="1"/>
              <a:t>betalen</a:t>
            </a:r>
            <a:r>
              <a:rPr lang="en-US" dirty="0"/>
              <a:t> van </a:t>
            </a:r>
            <a:r>
              <a:rPr lang="en-US" dirty="0" err="1"/>
              <a:t>premies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verzekeringen</a:t>
            </a:r>
            <a:r>
              <a:rPr lang="en-US" dirty="0"/>
              <a:t> is </a:t>
            </a:r>
            <a:r>
              <a:rPr lang="en-US" dirty="0" err="1"/>
              <a:t>verplicht</a:t>
            </a:r>
            <a:r>
              <a:rPr lang="en-US" dirty="0"/>
              <a:t>.</a:t>
            </a:r>
            <a:br>
              <a:rPr lang="en-US" dirty="0"/>
            </a:br>
            <a:r>
              <a:rPr lang="en-US" sz="2400" dirty="0"/>
              <a:t>(Dus: </a:t>
            </a:r>
            <a:r>
              <a:rPr lang="en-US" sz="2400" dirty="0" err="1"/>
              <a:t>mensen</a:t>
            </a:r>
            <a:r>
              <a:rPr lang="en-US" sz="2400" dirty="0"/>
              <a:t> die ‘ </a:t>
            </a:r>
            <a:r>
              <a:rPr lang="en-US" sz="2400" dirty="0" err="1"/>
              <a:t>zwart</a:t>
            </a:r>
            <a:r>
              <a:rPr lang="en-US" sz="2400" dirty="0"/>
              <a:t> </a:t>
            </a:r>
            <a:r>
              <a:rPr lang="en-US" sz="2400" dirty="0" err="1"/>
              <a:t>werken</a:t>
            </a:r>
            <a:r>
              <a:rPr lang="en-US" sz="2400" dirty="0"/>
              <a:t>’  </a:t>
            </a:r>
            <a:r>
              <a:rPr lang="en-US" sz="2400" dirty="0" err="1"/>
              <a:t>en</a:t>
            </a:r>
            <a:r>
              <a:rPr lang="en-US" sz="2400" dirty="0"/>
              <a:t> ‘ </a:t>
            </a:r>
            <a:r>
              <a:rPr lang="en-US" sz="2400" dirty="0" err="1"/>
              <a:t>zwart</a:t>
            </a:r>
            <a:r>
              <a:rPr lang="en-US" sz="2400" dirty="0"/>
              <a:t> </a:t>
            </a:r>
            <a:r>
              <a:rPr lang="en-US" sz="2400" dirty="0" err="1"/>
              <a:t>werk</a:t>
            </a:r>
            <a:r>
              <a:rPr lang="en-US" sz="2400" dirty="0"/>
              <a:t> </a:t>
            </a:r>
            <a:r>
              <a:rPr lang="en-US" sz="2400" dirty="0" err="1"/>
              <a:t>verschaffen</a:t>
            </a:r>
            <a:r>
              <a:rPr lang="en-US" sz="2400" dirty="0"/>
              <a:t>’ </a:t>
            </a:r>
            <a:r>
              <a:rPr lang="en-US" sz="2400" dirty="0" err="1"/>
              <a:t>zijn</a:t>
            </a:r>
            <a:r>
              <a:rPr lang="en-US" sz="2400" dirty="0"/>
              <a:t> </a:t>
            </a:r>
            <a:r>
              <a:rPr lang="en-US" sz="2400" dirty="0" err="1"/>
              <a:t>daarmee</a:t>
            </a:r>
            <a:r>
              <a:rPr lang="en-US" sz="2400" dirty="0"/>
              <a:t> </a:t>
            </a:r>
            <a:r>
              <a:rPr lang="en-US" sz="2400" dirty="0" err="1"/>
              <a:t>strafbaar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verzekeringen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onder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verdelen</a:t>
            </a:r>
            <a:r>
              <a:rPr lang="en-US" dirty="0"/>
              <a:t> in: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werknemersverzekeringen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volksverzekeringen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047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CEC7E-6A15-F286-A41D-D42CF497C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Werknemersverzekeringen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79D420-716E-2BF3-47AA-2E186CF7A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Werknemersverzekeringen</a:t>
            </a:r>
            <a:r>
              <a:rPr lang="en-US" dirty="0"/>
              <a:t> </a:t>
            </a:r>
            <a:r>
              <a:rPr lang="en-US" dirty="0" err="1"/>
              <a:t>gelden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werknemers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baan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We </a:t>
            </a:r>
            <a:r>
              <a:rPr lang="en-US" dirty="0" err="1"/>
              <a:t>kennen</a:t>
            </a:r>
            <a:r>
              <a:rPr lang="en-US" dirty="0"/>
              <a:t> de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werknemersverzekeringen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# WW: </a:t>
            </a:r>
            <a:r>
              <a:rPr lang="en-US" dirty="0" err="1"/>
              <a:t>werkloosheidswet</a:t>
            </a:r>
            <a:r>
              <a:rPr lang="en-US" dirty="0"/>
              <a:t>, </a:t>
            </a:r>
            <a:r>
              <a:rPr lang="en-US" dirty="0" err="1"/>
              <a:t>maximaal</a:t>
            </a:r>
            <a:r>
              <a:rPr lang="en-US" dirty="0"/>
              <a:t> 24 </a:t>
            </a:r>
            <a:r>
              <a:rPr lang="en-US" dirty="0" err="1"/>
              <a:t>maanden</a:t>
            </a:r>
            <a:r>
              <a:rPr lang="en-US" dirty="0"/>
              <a:t>, 70% </a:t>
            </a:r>
            <a:r>
              <a:rPr lang="en-US" dirty="0" err="1"/>
              <a:t>laatste</a:t>
            </a:r>
            <a:r>
              <a:rPr lang="en-US" dirty="0"/>
              <a:t> loon</a:t>
            </a:r>
            <a:br>
              <a:rPr lang="en-US" dirty="0"/>
            </a:br>
            <a:r>
              <a:rPr lang="en-US" dirty="0"/>
              <a:t># WULBZ: (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: </a:t>
            </a:r>
            <a:r>
              <a:rPr lang="en-US" dirty="0" err="1"/>
              <a:t>ziektewet</a:t>
            </a:r>
            <a:r>
              <a:rPr lang="en-US" dirty="0"/>
              <a:t>) </a:t>
            </a:r>
            <a:r>
              <a:rPr lang="en-US" dirty="0" err="1"/>
              <a:t>maximaal</a:t>
            </a:r>
            <a:r>
              <a:rPr lang="en-US" dirty="0"/>
              <a:t> 24 </a:t>
            </a:r>
            <a:r>
              <a:rPr lang="en-US" dirty="0" err="1"/>
              <a:t>maanden</a:t>
            </a:r>
            <a:br>
              <a:rPr lang="en-US" dirty="0"/>
            </a:br>
            <a:r>
              <a:rPr lang="en-US" dirty="0"/>
              <a:t>                   1e </a:t>
            </a:r>
            <a:r>
              <a:rPr lang="en-US" dirty="0" err="1"/>
              <a:t>jaar</a:t>
            </a:r>
            <a:r>
              <a:rPr lang="en-US" dirty="0"/>
              <a:t> 100% van je loon, 2e </a:t>
            </a:r>
            <a:r>
              <a:rPr lang="en-US" dirty="0" err="1"/>
              <a:t>jaar</a:t>
            </a:r>
            <a:r>
              <a:rPr lang="en-US" dirty="0"/>
              <a:t> 70% van je loon</a:t>
            </a:r>
            <a:br>
              <a:rPr lang="en-US" dirty="0"/>
            </a:br>
            <a:r>
              <a:rPr lang="en-US" dirty="0"/>
              <a:t># WIA: </a:t>
            </a:r>
            <a:r>
              <a:rPr lang="en-US" dirty="0" err="1"/>
              <a:t>Arbeidsongeschiktheidsuitkering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            </a:t>
            </a:r>
            <a:r>
              <a:rPr lang="en-US" dirty="0" err="1"/>
              <a:t>Maximaal</a:t>
            </a:r>
            <a:r>
              <a:rPr lang="en-US" dirty="0"/>
              <a:t> 70% van je </a:t>
            </a:r>
            <a:r>
              <a:rPr lang="en-US" dirty="0" err="1"/>
              <a:t>laatst</a:t>
            </a:r>
            <a:r>
              <a:rPr lang="en-US" dirty="0"/>
              <a:t> </a:t>
            </a:r>
            <a:r>
              <a:rPr lang="en-US" dirty="0" err="1"/>
              <a:t>verdiende</a:t>
            </a:r>
            <a:r>
              <a:rPr lang="en-US" dirty="0"/>
              <a:t> (basis) loon</a:t>
            </a:r>
            <a:br>
              <a:rPr lang="en-US" dirty="0"/>
            </a:br>
            <a:r>
              <a:rPr lang="en-US" dirty="0"/>
              <a:t>             Er </a:t>
            </a:r>
            <a:r>
              <a:rPr lang="en-US" dirty="0" err="1"/>
              <a:t>volgen</a:t>
            </a:r>
            <a:r>
              <a:rPr lang="en-US" dirty="0"/>
              <a:t> ‘ her- </a:t>
            </a:r>
            <a:r>
              <a:rPr lang="en-US" dirty="0" err="1"/>
              <a:t>keuringen</a:t>
            </a:r>
            <a:r>
              <a:rPr lang="en-US" dirty="0"/>
              <a:t>’ door het UWV.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2126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3263CF-BDB5-82E2-2429-B097F3BFB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Volksverzekeringen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42309A-838E-5B98-B1E1-1D9FE4607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Alle </a:t>
            </a:r>
            <a:r>
              <a:rPr lang="en-US" dirty="0" err="1"/>
              <a:t>mensen</a:t>
            </a:r>
            <a:r>
              <a:rPr lang="en-US" dirty="0"/>
              <a:t> die (</a:t>
            </a:r>
            <a:r>
              <a:rPr lang="en-US" dirty="0" err="1"/>
              <a:t>legaal</a:t>
            </a:r>
            <a:r>
              <a:rPr lang="en-US" dirty="0"/>
              <a:t>) in Nederland </a:t>
            </a:r>
            <a:r>
              <a:rPr lang="en-US" dirty="0" err="1"/>
              <a:t>wonen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volksverzekeringen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We </a:t>
            </a:r>
            <a:r>
              <a:rPr lang="en-US" dirty="0" err="1"/>
              <a:t>kennen</a:t>
            </a:r>
            <a:r>
              <a:rPr lang="en-US" dirty="0"/>
              <a:t> de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volksverzekeringen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# AKW: </a:t>
            </a:r>
            <a:r>
              <a:rPr lang="en-US" dirty="0" err="1"/>
              <a:t>Algemene</a:t>
            </a:r>
            <a:r>
              <a:rPr lang="en-US" dirty="0"/>
              <a:t> </a:t>
            </a:r>
            <a:r>
              <a:rPr lang="en-US" dirty="0" err="1"/>
              <a:t>Kinderbijslagwet</a:t>
            </a:r>
            <a:br>
              <a:rPr lang="en-US" dirty="0"/>
            </a:br>
            <a:r>
              <a:rPr lang="en-US" dirty="0"/>
              <a:t>               Is </a:t>
            </a:r>
            <a:r>
              <a:rPr lang="en-US" dirty="0" err="1"/>
              <a:t>een</a:t>
            </a:r>
            <a:r>
              <a:rPr lang="en-US" dirty="0"/>
              <a:t>  </a:t>
            </a:r>
            <a:r>
              <a:rPr lang="en-US" dirty="0" err="1"/>
              <a:t>tegemoetkoming</a:t>
            </a:r>
            <a:r>
              <a:rPr lang="en-US" dirty="0"/>
              <a:t> in de </a:t>
            </a:r>
            <a:r>
              <a:rPr lang="en-US" dirty="0" err="1"/>
              <a:t>kosten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het </a:t>
            </a:r>
            <a:r>
              <a:rPr lang="en-US" dirty="0" err="1"/>
              <a:t>levensonderhoud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        van de </a:t>
            </a:r>
            <a:r>
              <a:rPr lang="en-US" dirty="0" err="1"/>
              <a:t>kinderen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# AOW: </a:t>
            </a:r>
            <a:r>
              <a:rPr lang="en-US" dirty="0" err="1"/>
              <a:t>Algemene</a:t>
            </a:r>
            <a:r>
              <a:rPr lang="en-US" dirty="0"/>
              <a:t> </a:t>
            </a:r>
            <a:r>
              <a:rPr lang="en-US" dirty="0" err="1"/>
              <a:t>Ouderdomswet</a:t>
            </a:r>
            <a:br>
              <a:rPr lang="en-US" dirty="0"/>
            </a:br>
            <a:r>
              <a:rPr lang="en-US" dirty="0"/>
              <a:t>               </a:t>
            </a:r>
            <a:r>
              <a:rPr lang="en-US" dirty="0" err="1"/>
              <a:t>Vanaf</a:t>
            </a:r>
            <a:r>
              <a:rPr lang="en-US" dirty="0"/>
              <a:t> 67 </a:t>
            </a:r>
            <a:r>
              <a:rPr lang="en-US" dirty="0" err="1"/>
              <a:t>jaar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               (De </a:t>
            </a:r>
            <a:r>
              <a:rPr lang="en-US" dirty="0" err="1"/>
              <a:t>meeste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die </a:t>
            </a:r>
            <a:r>
              <a:rPr lang="en-US" dirty="0" err="1"/>
              <a:t>werken</a:t>
            </a:r>
            <a:r>
              <a:rPr lang="en-US" dirty="0"/>
              <a:t> </a:t>
            </a:r>
            <a:r>
              <a:rPr lang="en-US" dirty="0" err="1"/>
              <a:t>sparen</a:t>
            </a:r>
            <a:r>
              <a:rPr lang="en-US" dirty="0"/>
              <a:t> via </a:t>
            </a:r>
            <a:r>
              <a:rPr lang="en-US" dirty="0" err="1"/>
              <a:t>inhouding</a:t>
            </a:r>
            <a:r>
              <a:rPr lang="en-US" dirty="0"/>
              <a:t> op </a:t>
            </a:r>
            <a:r>
              <a:rPr lang="en-US" dirty="0" err="1"/>
              <a:t>hun</a:t>
            </a:r>
            <a:r>
              <a:rPr lang="en-US" dirty="0"/>
              <a:t> loon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nog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aanvulling</a:t>
            </a:r>
            <a:r>
              <a:rPr lang="en-US" dirty="0"/>
              <a:t> op de AOW- </a:t>
            </a:r>
            <a:r>
              <a:rPr lang="en-US" dirty="0" err="1"/>
              <a:t>uitkering</a:t>
            </a:r>
            <a:r>
              <a:rPr lang="en-US" dirty="0"/>
              <a:t>, </a:t>
            </a:r>
            <a:r>
              <a:rPr lang="en-US" dirty="0" err="1"/>
              <a:t>dat</a:t>
            </a:r>
            <a:r>
              <a:rPr lang="en-US" dirty="0"/>
              <a:t> is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b="1" dirty="0" err="1"/>
              <a:t>pensioen</a:t>
            </a:r>
            <a:r>
              <a:rPr lang="en-US" dirty="0"/>
              <a:t>. </a:t>
            </a:r>
            <a:br>
              <a:rPr lang="en-US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1725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36204-0514-D4FB-95D0-D297940C6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voorzieningen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5122B4-610C-56F9-25FE-6FFB197E6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voorzieningen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betaald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premies</a:t>
            </a:r>
            <a:r>
              <a:rPr lang="en-US" dirty="0"/>
              <a:t> maar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belastingopbrengsten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voorzieningen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bestemd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die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aanspraak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verzekering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Omdat</a:t>
            </a:r>
            <a:r>
              <a:rPr lang="en-US" dirty="0"/>
              <a:t> ze nooit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gewerkt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voorbeeld</a:t>
            </a:r>
            <a:r>
              <a:rPr lang="en-US" dirty="0"/>
              <a:t> is de </a:t>
            </a:r>
            <a:r>
              <a:rPr lang="en-US" dirty="0" err="1"/>
              <a:t>bijstandsuikering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5195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B5D909-8821-4B3B-F1E2-5EECA5C50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bijstandsuitkering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F8AE27-D78B-1C31-64DD-C5098FC7E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82" y="1825625"/>
            <a:ext cx="11554691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De </a:t>
            </a:r>
            <a:r>
              <a:rPr lang="en-US" dirty="0" err="1"/>
              <a:t>bijstandsuitkering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 ‘ het </a:t>
            </a:r>
            <a:r>
              <a:rPr lang="en-US" dirty="0" err="1"/>
              <a:t>vangnet</a:t>
            </a:r>
            <a:r>
              <a:rPr lang="en-US" dirty="0"/>
              <a:t>’ </a:t>
            </a:r>
            <a:r>
              <a:rPr lang="en-US" dirty="0" err="1"/>
              <a:t>onder</a:t>
            </a:r>
            <a:r>
              <a:rPr lang="en-US" dirty="0"/>
              <a:t> het </a:t>
            </a:r>
            <a:r>
              <a:rPr lang="en-US" dirty="0" err="1"/>
              <a:t>stelsel</a:t>
            </a:r>
            <a:r>
              <a:rPr lang="en-US" dirty="0"/>
              <a:t> van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zekerheid</a:t>
            </a:r>
            <a:r>
              <a:rPr lang="en-US" dirty="0"/>
              <a:t> </a:t>
            </a:r>
            <a:r>
              <a:rPr lang="en-US" dirty="0" err="1"/>
              <a:t>genoemd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Je </a:t>
            </a:r>
            <a:r>
              <a:rPr lang="en-US" dirty="0" err="1"/>
              <a:t>kunt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bijstandsuitkering</a:t>
            </a:r>
            <a:r>
              <a:rPr lang="en-US" dirty="0"/>
              <a:t> </a:t>
            </a:r>
            <a:r>
              <a:rPr lang="en-US" dirty="0" err="1"/>
              <a:t>krijgen</a:t>
            </a:r>
            <a:r>
              <a:rPr lang="en-US" dirty="0"/>
              <a:t> </a:t>
            </a:r>
            <a:r>
              <a:rPr lang="en-US" dirty="0" err="1"/>
              <a:t>vanaf</a:t>
            </a:r>
            <a:r>
              <a:rPr lang="en-US" dirty="0"/>
              <a:t> je 18e </a:t>
            </a: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baan</a:t>
            </a:r>
            <a:r>
              <a:rPr lang="en-US" dirty="0"/>
              <a:t> of </a:t>
            </a:r>
            <a:r>
              <a:rPr lang="en-US" dirty="0" err="1"/>
              <a:t>inkomen</a:t>
            </a:r>
            <a:r>
              <a:rPr lang="en-US" dirty="0"/>
              <a:t> </a:t>
            </a:r>
            <a:r>
              <a:rPr lang="en-US" dirty="0" err="1"/>
              <a:t>hebt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De ‘</a:t>
            </a:r>
            <a:r>
              <a:rPr lang="en-US" dirty="0" err="1"/>
              <a:t>algemene</a:t>
            </a:r>
            <a:r>
              <a:rPr lang="en-US" dirty="0"/>
              <a:t> </a:t>
            </a:r>
            <a:r>
              <a:rPr lang="en-US" dirty="0" err="1"/>
              <a:t>bijstand</a:t>
            </a:r>
            <a:r>
              <a:rPr lang="en-US" dirty="0"/>
              <a:t>’  </a:t>
            </a:r>
            <a:r>
              <a:rPr lang="en-US" dirty="0" err="1"/>
              <a:t>voorziet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sociaal</a:t>
            </a:r>
            <a:r>
              <a:rPr lang="en-US" dirty="0"/>
              <a:t> minimum:</a:t>
            </a:r>
            <a:br>
              <a:rPr lang="en-US" dirty="0"/>
            </a:br>
            <a:r>
              <a:rPr lang="en-US" dirty="0"/>
              <a:t>“ Het </a:t>
            </a:r>
            <a:r>
              <a:rPr lang="en-US" dirty="0" err="1"/>
              <a:t>bedrag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minimal </a:t>
            </a:r>
            <a:r>
              <a:rPr lang="en-US" dirty="0" err="1"/>
              <a:t>nodig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om in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levensonderhoud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voorzien</a:t>
            </a:r>
            <a:r>
              <a:rPr lang="en-US" dirty="0"/>
              <a:t>”. </a:t>
            </a:r>
          </a:p>
          <a:p>
            <a:endParaRPr lang="en-US" dirty="0"/>
          </a:p>
          <a:p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ongewone</a:t>
            </a:r>
            <a:r>
              <a:rPr lang="en-US" dirty="0"/>
              <a:t> extra </a:t>
            </a:r>
            <a:r>
              <a:rPr lang="en-US" dirty="0" err="1"/>
              <a:t>kosten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wasmachine</a:t>
            </a:r>
            <a:r>
              <a:rPr lang="en-US" dirty="0"/>
              <a:t>, </a:t>
            </a:r>
            <a:r>
              <a:rPr lang="en-US" dirty="0" err="1"/>
              <a:t>bestaat</a:t>
            </a:r>
            <a:r>
              <a:rPr lang="en-US" dirty="0"/>
              <a:t> er de </a:t>
            </a:r>
            <a:r>
              <a:rPr lang="en-US" dirty="0" err="1"/>
              <a:t>bijzondere</a:t>
            </a:r>
            <a:r>
              <a:rPr lang="en-US" dirty="0"/>
              <a:t> </a:t>
            </a:r>
            <a:r>
              <a:rPr lang="en-US" dirty="0" err="1"/>
              <a:t>bijstand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Ook is er </a:t>
            </a:r>
            <a:r>
              <a:rPr lang="en-US" dirty="0" err="1"/>
              <a:t>vanuit</a:t>
            </a:r>
            <a:r>
              <a:rPr lang="en-US" dirty="0"/>
              <a:t> de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voorzieningen</a:t>
            </a:r>
            <a:r>
              <a:rPr lang="en-US" dirty="0"/>
              <a:t> </a:t>
            </a:r>
            <a:r>
              <a:rPr lang="en-US" dirty="0" err="1"/>
              <a:t>ondersteuning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vinden</a:t>
            </a:r>
            <a:r>
              <a:rPr lang="en-US" dirty="0"/>
              <a:t> van </a:t>
            </a:r>
            <a:r>
              <a:rPr lang="en-US" dirty="0" err="1"/>
              <a:t>werk</a:t>
            </a:r>
            <a:r>
              <a:rPr lang="en-US" dirty="0"/>
              <a:t> of </a:t>
            </a:r>
            <a:r>
              <a:rPr lang="en-US" dirty="0" err="1"/>
              <a:t>een</a:t>
            </a:r>
            <a:r>
              <a:rPr lang="en-US" dirty="0"/>
              <a:t> leer- </a:t>
            </a:r>
            <a:r>
              <a:rPr lang="en-US" dirty="0" err="1"/>
              <a:t>werktraject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4656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65F0ED-7CE5-755D-DD43-1CEF10E8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Wajong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EDDFD5-E844-162B-D4D5-C7BB020F8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ander</a:t>
            </a:r>
            <a:r>
              <a:rPr lang="en-US" dirty="0"/>
              <a:t> </a:t>
            </a:r>
            <a:r>
              <a:rPr lang="en-US" dirty="0" err="1"/>
              <a:t>voorbeeld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voorziezing</a:t>
            </a:r>
            <a:r>
              <a:rPr lang="en-US" dirty="0"/>
              <a:t> is de </a:t>
            </a:r>
            <a:r>
              <a:rPr lang="en-US" dirty="0" err="1"/>
              <a:t>Wjanong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Wajong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Wet </a:t>
            </a:r>
            <a:r>
              <a:rPr lang="en-US" dirty="0" err="1"/>
              <a:t>Arbeidsongeschiktheidsvoorziening</a:t>
            </a:r>
            <a:r>
              <a:rPr lang="en-US" dirty="0"/>
              <a:t> </a:t>
            </a:r>
            <a:r>
              <a:rPr lang="en-US" dirty="0" err="1"/>
              <a:t>joggehandicapten</a:t>
            </a:r>
            <a:endParaRPr lang="en-US" dirty="0"/>
          </a:p>
          <a:p>
            <a:endParaRPr lang="en-US" dirty="0"/>
          </a:p>
          <a:p>
            <a:r>
              <a:rPr lang="en-US" dirty="0"/>
              <a:t>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uitkering</a:t>
            </a:r>
            <a:r>
              <a:rPr lang="en-US" dirty="0"/>
              <a:t> die </a:t>
            </a:r>
            <a:r>
              <a:rPr lang="en-US" dirty="0" err="1"/>
              <a:t>bedoeld</a:t>
            </a:r>
            <a:r>
              <a:rPr lang="en-US" dirty="0"/>
              <a:t> is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jongeren</a:t>
            </a:r>
            <a:r>
              <a:rPr lang="en-US" dirty="0"/>
              <a:t> die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achttiende</a:t>
            </a:r>
            <a:r>
              <a:rPr lang="en-US" dirty="0"/>
              <a:t> of </a:t>
            </a:r>
            <a:r>
              <a:rPr lang="en-US" dirty="0" err="1"/>
              <a:t>tijdens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studie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ziekte</a:t>
            </a:r>
            <a:r>
              <a:rPr lang="en-US" dirty="0"/>
              <a:t> of handicap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waardoor</a:t>
            </a:r>
            <a:r>
              <a:rPr lang="en-US" dirty="0"/>
              <a:t> </a:t>
            </a:r>
            <a:r>
              <a:rPr lang="en-US" dirty="0" err="1"/>
              <a:t>zij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649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9DFA28-2615-8B2D-D589-8B3E84DFA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Betaalbare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zekerheid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5D5725-6235-E36A-3358-C49F984A6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betaalbaarheid</a:t>
            </a:r>
            <a:r>
              <a:rPr lang="en-US" dirty="0"/>
              <a:t> van de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zekerheid</a:t>
            </a:r>
            <a:r>
              <a:rPr lang="en-US" dirty="0"/>
              <a:t> in Nederland </a:t>
            </a:r>
            <a:r>
              <a:rPr lang="en-US" dirty="0" err="1"/>
              <a:t>komt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periodes</a:t>
            </a:r>
            <a:r>
              <a:rPr lang="en-US" dirty="0"/>
              <a:t> </a:t>
            </a:r>
            <a:r>
              <a:rPr lang="en-US" dirty="0" err="1"/>
              <a:t>onder</a:t>
            </a:r>
            <a:r>
              <a:rPr lang="en-US" dirty="0"/>
              <a:t> </a:t>
            </a:r>
            <a:r>
              <a:rPr lang="en-US" dirty="0" err="1"/>
              <a:t>druk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staan</a:t>
            </a:r>
            <a:r>
              <a:rPr lang="en-US" dirty="0"/>
              <a:t> door: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- </a:t>
            </a:r>
            <a:r>
              <a:rPr lang="en-US" dirty="0" err="1"/>
              <a:t>vergrijzing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- </a:t>
            </a:r>
            <a:r>
              <a:rPr lang="en-US" dirty="0" err="1"/>
              <a:t>ontgroening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- </a:t>
            </a:r>
            <a:r>
              <a:rPr lang="en-US" dirty="0" err="1"/>
              <a:t>economische</a:t>
            </a:r>
            <a:r>
              <a:rPr lang="en-US" dirty="0"/>
              <a:t> </a:t>
            </a:r>
            <a:r>
              <a:rPr lang="en-US" dirty="0" err="1"/>
              <a:t>achteruitgang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007576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788</Words>
  <Application>Microsoft Office PowerPoint</Application>
  <PresentationFormat>Breedbeeld</PresentationFormat>
  <Paragraphs>74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Kantoorthema</vt:lpstr>
      <vt:lpstr>H5.5: Sociale zekerheid</vt:lpstr>
      <vt:lpstr>Socialezekerheidsstelsel</vt:lpstr>
      <vt:lpstr>Sociale verzekeringen</vt:lpstr>
      <vt:lpstr>Werknemersverzekeringen</vt:lpstr>
      <vt:lpstr>Volksverzekeringen</vt:lpstr>
      <vt:lpstr>Sociale voorzieningen</vt:lpstr>
      <vt:lpstr>De bijstandsuitkering</vt:lpstr>
      <vt:lpstr>Wajong</vt:lpstr>
      <vt:lpstr>Betaalbare sociale zekerheid</vt:lpstr>
      <vt:lpstr>De verzorgingsstaat betaalbaar houden/ maken door…</vt:lpstr>
      <vt:lpstr>Emancipatiebeleid en positieve discriminatie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H5.5: Sociale zekerheid</dc:title>
  <dc:creator>Fluitsma, D.W.P.M. (Daniel)</dc:creator>
  <cp:lastModifiedBy>Fluitsma, D.W.P.M. (Daniel)</cp:lastModifiedBy>
  <cp:revision>1</cp:revision>
  <dcterms:created xsi:type="dcterms:W3CDTF">2023-11-13T08:59:19Z</dcterms:created>
  <dcterms:modified xsi:type="dcterms:W3CDTF">2023-11-13T10:20:14Z</dcterms:modified>
</cp:coreProperties>
</file>